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58" r:id="rId6"/>
    <p:sldId id="260" r:id="rId7"/>
    <p:sldId id="262" r:id="rId8"/>
    <p:sldId id="261" r:id="rId9"/>
    <p:sldId id="263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icturecorrect.com/tips/texture-in-photograph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cturecorrect.com/tips/repetition-and-patterns-in-photograph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Repetition &amp; Textures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Seeing it Over and Over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4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repetition 16.jpe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9" b="28319"/>
          <a:stretch>
            <a:fillRect/>
          </a:stretch>
        </p:blipFill>
        <p:spPr>
          <a:xfrm>
            <a:off x="685800" y="2659063"/>
            <a:ext cx="2332038" cy="1646237"/>
          </a:xfrm>
        </p:spPr>
      </p:pic>
      <p:pic>
        <p:nvPicPr>
          <p:cNvPr id="17" name="Picture Placeholder 16" descr="repetition 18.jpe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b="14814"/>
          <a:stretch>
            <a:fillRect/>
          </a:stretch>
        </p:blipFill>
        <p:spPr>
          <a:xfrm>
            <a:off x="685800" y="4657725"/>
            <a:ext cx="2332038" cy="1646238"/>
          </a:xfrm>
        </p:spPr>
      </p:pic>
      <p:pic>
        <p:nvPicPr>
          <p:cNvPr id="11" name="Picture Placeholder 10" descr="repetition 14.jpeg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r="1227"/>
          <a:stretch>
            <a:fillRect/>
          </a:stretch>
        </p:blipFill>
        <p:spPr>
          <a:xfrm>
            <a:off x="3413125" y="2659063"/>
            <a:ext cx="2330450" cy="1646237"/>
          </a:xfrm>
        </p:spPr>
      </p:pic>
      <p:pic>
        <p:nvPicPr>
          <p:cNvPr id="13" name="Picture Placeholder 12" descr="repetition 4.jpeg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" r="453"/>
          <a:stretch>
            <a:fillRect/>
          </a:stretch>
        </p:blipFill>
        <p:spPr>
          <a:xfrm>
            <a:off x="3413125" y="4657725"/>
            <a:ext cx="2330450" cy="1646238"/>
          </a:xfrm>
        </p:spPr>
      </p:pic>
      <p:pic>
        <p:nvPicPr>
          <p:cNvPr id="12" name="Picture Placeholder 11" descr="repetition 7.jpeg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r="2780"/>
          <a:stretch>
            <a:fillRect/>
          </a:stretch>
        </p:blipFill>
        <p:spPr>
          <a:xfrm>
            <a:off x="6138863" y="2659063"/>
            <a:ext cx="2332037" cy="1646237"/>
          </a:xfrm>
        </p:spPr>
      </p:pic>
      <p:pic>
        <p:nvPicPr>
          <p:cNvPr id="16" name="Picture Placeholder 15" descr="repetition 15.jpeg"/>
          <p:cNvPicPr>
            <a:picLocks noGrp="1" noChangeAspect="1"/>
          </p:cNvPicPr>
          <p:nvPr>
            <p:ph type="pic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" b="7909"/>
          <a:stretch>
            <a:fillRect/>
          </a:stretch>
        </p:blipFill>
        <p:spPr>
          <a:xfrm>
            <a:off x="6138863" y="4657725"/>
            <a:ext cx="2332037" cy="16462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5365"/>
            <a:ext cx="7776882" cy="1013011"/>
          </a:xfrm>
        </p:spPr>
        <p:txBody>
          <a:bodyPr/>
          <a:lstStyle/>
          <a:p>
            <a:r>
              <a:rPr lang="en-US" dirty="0" smtClean="0"/>
              <a:t>Patterns Summarized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1371823"/>
            <a:ext cx="7776882" cy="950259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Useful to “enhance” </a:t>
            </a:r>
            <a:r>
              <a:rPr lang="en-US" dirty="0" err="1" smtClean="0"/>
              <a:t>photograhs</a:t>
            </a:r>
            <a:r>
              <a:rPr lang="en-US" dirty="0" smtClean="0"/>
              <a:t>”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Careful of Over-Use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Maximum success requires Detailed Composition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1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r="21728"/>
          <a:stretch/>
        </p:blipFill>
        <p:spPr>
          <a:xfrm>
            <a:off x="4871440" y="1760538"/>
            <a:ext cx="3585173" cy="436313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760538"/>
            <a:ext cx="3611880" cy="4365625"/>
          </a:xfrm>
        </p:spPr>
        <p:txBody>
          <a:bodyPr/>
          <a:lstStyle/>
          <a:p>
            <a:r>
              <a:rPr lang="en-US" dirty="0" smtClean="0"/>
              <a:t>Increases effect of other elements of the shot</a:t>
            </a:r>
          </a:p>
          <a:p>
            <a:r>
              <a:rPr lang="en-US" dirty="0" smtClean="0"/>
              <a:t>Can provide own story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194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Elements of Texture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4"/>
          <a:stretch/>
        </p:blipFill>
        <p:spPr>
          <a:xfrm>
            <a:off x="4983982" y="1550894"/>
            <a:ext cx="3169000" cy="45752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760538"/>
            <a:ext cx="3611880" cy="4365625"/>
          </a:xfrm>
        </p:spPr>
        <p:txBody>
          <a:bodyPr/>
          <a:lstStyle/>
          <a:p>
            <a:r>
              <a:rPr lang="en-US" dirty="0" smtClean="0"/>
              <a:t>Contrast</a:t>
            </a:r>
          </a:p>
          <a:p>
            <a:r>
              <a:rPr lang="en-US" dirty="0" smtClean="0"/>
              <a:t>Curves</a:t>
            </a:r>
            <a:endParaRPr lang="en-US" dirty="0"/>
          </a:p>
          <a:p>
            <a:r>
              <a:rPr lang="en-US" dirty="0" smtClean="0"/>
              <a:t>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2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76"/>
          <a:stretch/>
        </p:blipFill>
        <p:spPr>
          <a:xfrm>
            <a:off x="4747847" y="1760538"/>
            <a:ext cx="3580228" cy="42282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760538"/>
            <a:ext cx="3611880" cy="4365625"/>
          </a:xfrm>
        </p:spPr>
        <p:txBody>
          <a:bodyPr/>
          <a:lstStyle/>
          <a:p>
            <a:r>
              <a:rPr lang="en-US" dirty="0" smtClean="0"/>
              <a:t>Key aspect of Texture</a:t>
            </a:r>
          </a:p>
          <a:p>
            <a:r>
              <a:rPr lang="en-US" dirty="0" smtClean="0"/>
              <a:t>Determines the depth/range of the texture</a:t>
            </a:r>
          </a:p>
          <a:p>
            <a:r>
              <a:rPr lang="en-US" dirty="0" smtClean="0"/>
              <a:t>Focus on lighting and camera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9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19795"/>
          <a:stretch/>
        </p:blipFill>
        <p:spPr>
          <a:xfrm>
            <a:off x="5176911" y="1760538"/>
            <a:ext cx="3102931" cy="43656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760538"/>
            <a:ext cx="3611880" cy="4365625"/>
          </a:xfrm>
        </p:spPr>
        <p:txBody>
          <a:bodyPr/>
          <a:lstStyle/>
          <a:p>
            <a:r>
              <a:rPr lang="en-US" dirty="0" smtClean="0"/>
              <a:t>Provide changes in tonal range and lead to subject</a:t>
            </a:r>
          </a:p>
          <a:p>
            <a:r>
              <a:rPr lang="en-US" dirty="0" smtClean="0"/>
              <a:t>Curves should work in harmony with the intent of the photograph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9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42" y="1550894"/>
            <a:ext cx="3056280" cy="45752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760538"/>
            <a:ext cx="3611880" cy="4365625"/>
          </a:xfrm>
        </p:spPr>
        <p:txBody>
          <a:bodyPr/>
          <a:lstStyle/>
          <a:p>
            <a:r>
              <a:rPr lang="en-US" dirty="0" smtClean="0"/>
              <a:t>See previous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9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Textures Abound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r="23803"/>
          <a:stretch/>
        </p:blipFill>
        <p:spPr>
          <a:xfrm>
            <a:off x="4565971" y="1550894"/>
            <a:ext cx="3890642" cy="45028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760538"/>
            <a:ext cx="3611880" cy="4365625"/>
          </a:xfrm>
        </p:spPr>
        <p:txBody>
          <a:bodyPr/>
          <a:lstStyle/>
          <a:p>
            <a:r>
              <a:rPr lang="en-US" dirty="0" smtClean="0"/>
              <a:t>List the different Hallway textures in Hutch</a:t>
            </a:r>
          </a:p>
          <a:p>
            <a:r>
              <a:rPr lang="en-US" dirty="0" smtClean="0"/>
              <a:t>List the different lighting conditions of Hutch</a:t>
            </a:r>
          </a:p>
          <a:p>
            <a:r>
              <a:rPr lang="en-US" dirty="0" smtClean="0"/>
              <a:t>Other Texture Rich Targets?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6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8" name="Content Placeholder 7" descr="Question Mark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43" t="1" r="-50763" b="-2618"/>
          <a:stretch/>
        </p:blipFill>
        <p:spPr>
          <a:xfrm>
            <a:off x="685800" y="1760538"/>
            <a:ext cx="7770813" cy="4365625"/>
          </a:xfrm>
        </p:spPr>
      </p:pic>
    </p:spTree>
    <p:extLst>
      <p:ext uri="{BB962C8B-B14F-4D97-AF65-F5344CB8AC3E}">
        <p14:creationId xmlns:p14="http://schemas.microsoft.com/office/powerpoint/2010/main" val="245858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4255" y="1550894"/>
            <a:ext cx="723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hlinkClick r:id="rId2"/>
              </a:rPr>
              <a:t>http://www.picturecorrect.com/tips/texture-in-photography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3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620" y="969264"/>
            <a:ext cx="3657600" cy="1161288"/>
          </a:xfrm>
        </p:spPr>
        <p:txBody>
          <a:bodyPr/>
          <a:lstStyle/>
          <a:p>
            <a:r>
              <a:rPr lang="en-US" dirty="0" smtClean="0"/>
              <a:t>Repetition</a:t>
            </a:r>
            <a:endParaRPr lang="en-US" dirty="0"/>
          </a:p>
        </p:txBody>
      </p:sp>
      <p:pic>
        <p:nvPicPr>
          <p:cNvPr id="7" name="Picture Placeholder 6" descr="repetition 8.jpe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8" r="22346"/>
          <a:stretch/>
        </p:blipFill>
        <p:spPr>
          <a:xfrm>
            <a:off x="663575" y="511175"/>
            <a:ext cx="3657600" cy="55530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3391" y="2130552"/>
            <a:ext cx="3657600" cy="13416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occurance</a:t>
            </a:r>
            <a:r>
              <a:rPr lang="en-US" dirty="0" smtClean="0"/>
              <a:t> of strong elements happening in multiple places/ways in your photograph.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08620" y="3624602"/>
            <a:ext cx="4487634" cy="4584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Common Repeating Elements???</a:t>
            </a:r>
            <a:endParaRPr lang="en-US" sz="2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708620" y="4062515"/>
            <a:ext cx="3657600" cy="233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FontTx/>
              <a:buNone/>
              <a:defRPr sz="1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Tx/>
              <a:buNone/>
              <a:defRPr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Tx/>
              <a:buNone/>
              <a:defRPr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Color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Shape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5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Music Rhythm of Patterns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799" y="2025451"/>
            <a:ext cx="7770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“Patterns </a:t>
            </a:r>
            <a:r>
              <a:rPr lang="en-US" dirty="0"/>
              <a:t>are to photography, what Rhythm is to music. Without the limitation of just a single point of interest, repetition helps your eye dance from point to point with pure delight. You are not asked to make a judgment of the subject, simply to explore it. Like music, you are not expected to just listen to a single note, but to take in the high notes, low notes, the movements, and the beat. The goal here is not to just witness a good photograph, but to experience it. Thus, when repetition is used correctly . . . it can greatly increase the emotional impact of your images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550894"/>
            <a:ext cx="7770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*Do not write in Notes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333775"/>
            <a:ext cx="7770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 </a:t>
            </a:r>
            <a:r>
              <a:rPr lang="en-US" dirty="0" err="1" smtClean="0"/>
              <a:t>Tedric</a:t>
            </a:r>
            <a:r>
              <a:rPr lang="en-US" dirty="0" smtClean="0"/>
              <a:t> A. Garrison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799" y="6015413"/>
            <a:ext cx="7995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http://www.picturecorrect.com/tips/repetition-and-patterns-in-photography/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3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620" y="969264"/>
            <a:ext cx="3657600" cy="1161288"/>
          </a:xfrm>
        </p:spPr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9" r="28419"/>
          <a:stretch/>
        </p:blipFill>
        <p:spPr>
          <a:xfrm>
            <a:off x="663576" y="498325"/>
            <a:ext cx="3554040" cy="55452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3391" y="2130552"/>
            <a:ext cx="3657600" cy="188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multiple repeating elements form a strong visual statement in your photograph. </a:t>
            </a:r>
          </a:p>
          <a:p>
            <a:endParaRPr lang="en-US" dirty="0"/>
          </a:p>
          <a:p>
            <a:r>
              <a:rPr lang="en-US" dirty="0" smtClean="0"/>
              <a:t>Often used for calm, peaceful, easy photographs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08620" y="3785352"/>
            <a:ext cx="4487634" cy="19534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Where are some repetition/pattern elements in our </a:t>
            </a:r>
          </a:p>
          <a:p>
            <a:r>
              <a:rPr lang="en-US" sz="2400" dirty="0" smtClean="0"/>
              <a:t>class/school?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62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068528"/>
          </a:xfrm>
        </p:spPr>
        <p:txBody>
          <a:bodyPr/>
          <a:lstStyle/>
          <a:p>
            <a:r>
              <a:rPr lang="en-US" dirty="0" smtClean="0"/>
              <a:t>Using Repetition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10" y="1760538"/>
            <a:ext cx="2857059" cy="43656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4" r="2552"/>
          <a:stretch/>
        </p:blipFill>
        <p:spPr>
          <a:xfrm>
            <a:off x="5387941" y="1760538"/>
            <a:ext cx="3068672" cy="4365625"/>
          </a:xfrm>
        </p:spPr>
      </p:pic>
      <p:sp>
        <p:nvSpPr>
          <p:cNvPr id="5" name="TextBox 4"/>
          <p:cNvSpPr txBox="1"/>
          <p:nvPr/>
        </p:nvSpPr>
        <p:spPr>
          <a:xfrm>
            <a:off x="685800" y="1122048"/>
            <a:ext cx="777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Emphasize It OR Break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511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Emphasize It</a:t>
            </a:r>
            <a:endParaRPr lang="en-US" dirty="0"/>
          </a:p>
        </p:txBody>
      </p:sp>
      <p:pic>
        <p:nvPicPr>
          <p:cNvPr id="5" name="Content Placeholder 4" descr="repetition 10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3" r="2673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Fill Frame with Object</a:t>
            </a:r>
          </a:p>
          <a:p>
            <a:r>
              <a:rPr lang="en-US" dirty="0" smtClean="0"/>
              <a:t>Burst Out of Frame Edges</a:t>
            </a:r>
          </a:p>
          <a:p>
            <a:r>
              <a:rPr lang="en-US" dirty="0" smtClean="0"/>
              <a:t>Use photographer position &amp; camera angles to create.</a:t>
            </a:r>
          </a:p>
          <a:p>
            <a:r>
              <a:rPr lang="en-US" dirty="0" smtClean="0"/>
              <a:t>This provides calm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6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Emphasized Pattern</a:t>
            </a:r>
            <a:endParaRPr lang="en-US" dirty="0"/>
          </a:p>
        </p:txBody>
      </p:sp>
      <p:pic>
        <p:nvPicPr>
          <p:cNvPr id="5" name="Content Placeholder 4" descr="repetition 12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r="33185"/>
          <a:stretch/>
        </p:blipFill>
        <p:spPr>
          <a:xfrm>
            <a:off x="685800" y="1760538"/>
            <a:ext cx="3611563" cy="4365625"/>
          </a:xfrm>
        </p:spPr>
      </p:pic>
      <p:pic>
        <p:nvPicPr>
          <p:cNvPr id="6" name="Content Placeholder 5" descr="repetition 3.jpe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45136" r="52053"/>
          <a:stretch/>
        </p:blipFill>
        <p:spPr/>
      </p:pic>
    </p:spTree>
    <p:extLst>
      <p:ext uri="{BB962C8B-B14F-4D97-AF65-F5344CB8AC3E}">
        <p14:creationId xmlns:p14="http://schemas.microsoft.com/office/powerpoint/2010/main" val="126096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8" r="21870"/>
          <a:stretch/>
        </p:blipFill>
        <p:spPr>
          <a:xfrm>
            <a:off x="4935750" y="1760538"/>
            <a:ext cx="3520864" cy="43656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760538"/>
            <a:ext cx="3611880" cy="4365625"/>
          </a:xfrm>
        </p:spPr>
        <p:txBody>
          <a:bodyPr/>
          <a:lstStyle/>
          <a:p>
            <a:r>
              <a:rPr lang="en-US" dirty="0" smtClean="0"/>
              <a:t>Fewer “Break” Elements means more drama</a:t>
            </a:r>
          </a:p>
          <a:p>
            <a:r>
              <a:rPr lang="en-US" dirty="0" smtClean="0"/>
              <a:t>Super-Emphasizes subject matter</a:t>
            </a:r>
          </a:p>
          <a:p>
            <a:r>
              <a:rPr lang="en-US" dirty="0" smtClean="0"/>
              <a:t>Can consist of multiple element breaks </a:t>
            </a:r>
            <a:r>
              <a:rPr lang="en-US" sz="1400" dirty="0" smtClean="0"/>
              <a:t>(i.e. color break, line break, shape break)</a:t>
            </a:r>
            <a:endParaRPr lang="en-US" sz="1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288677"/>
            <a:ext cx="4024867" cy="934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Point out examples of pattern breaks in the classroom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91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Broken Patterns</a:t>
            </a:r>
            <a:endParaRPr lang="en-US" dirty="0"/>
          </a:p>
        </p:txBody>
      </p:sp>
      <p:pic>
        <p:nvPicPr>
          <p:cNvPr id="5" name="Content Placeholder 4" descr="repetition 13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10"/>
          <a:stretch/>
        </p:blipFill>
        <p:spPr/>
      </p:pic>
      <p:pic>
        <p:nvPicPr>
          <p:cNvPr id="6" name="Content Placeholder 5" descr="Repetition 1.jpe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0" r="14286"/>
          <a:stretch/>
        </p:blipFill>
        <p:spPr/>
      </p:pic>
    </p:spTree>
    <p:extLst>
      <p:ext uri="{BB962C8B-B14F-4D97-AF65-F5344CB8AC3E}">
        <p14:creationId xmlns:p14="http://schemas.microsoft.com/office/powerpoint/2010/main" val="191748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238</TotalTime>
  <Words>427</Words>
  <Application>Microsoft Macintosh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Story</vt:lpstr>
      <vt:lpstr>Repetition &amp; Textures</vt:lpstr>
      <vt:lpstr>Repetition</vt:lpstr>
      <vt:lpstr>The Music Rhythm of Patterns</vt:lpstr>
      <vt:lpstr>Patterns</vt:lpstr>
      <vt:lpstr>Using Repetition</vt:lpstr>
      <vt:lpstr>Emphasize It</vt:lpstr>
      <vt:lpstr>More Emphasized Pattern</vt:lpstr>
      <vt:lpstr>Break It</vt:lpstr>
      <vt:lpstr>More Broken Patterns</vt:lpstr>
      <vt:lpstr>Patterns Summarized</vt:lpstr>
      <vt:lpstr>Texture</vt:lpstr>
      <vt:lpstr>3 Elements of Texture</vt:lpstr>
      <vt:lpstr>Contrast</vt:lpstr>
      <vt:lpstr>Curves</vt:lpstr>
      <vt:lpstr>Patterns</vt:lpstr>
      <vt:lpstr>Textures Abound</vt:lpstr>
      <vt:lpstr>Questions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Repetition &amp; Textures</dc:title>
  <dc:creator>Johnson, Benjamin H. </dc:creator>
  <cp:lastModifiedBy>Johnson, Benjamin H. </cp:lastModifiedBy>
  <cp:revision>29</cp:revision>
  <dcterms:created xsi:type="dcterms:W3CDTF">2012-10-26T22:21:09Z</dcterms:created>
  <dcterms:modified xsi:type="dcterms:W3CDTF">2012-10-27T02:19:54Z</dcterms:modified>
</cp:coreProperties>
</file>