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2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F91B2-65B1-1549-A15E-BD674407F750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E8E2E1-3849-D349-A032-3D2657D90039}">
      <dgm:prSet phldrT="[Text]"/>
      <dgm:spPr/>
      <dgm:t>
        <a:bodyPr/>
        <a:lstStyle/>
        <a:p>
          <a:r>
            <a:rPr lang="en-US" dirty="0" smtClean="0"/>
            <a:t>Blast the Beat</a:t>
          </a:r>
          <a:endParaRPr lang="en-US" dirty="0"/>
        </a:p>
      </dgm:t>
    </dgm:pt>
    <dgm:pt modelId="{C1D381C6-810B-094B-AB2F-42D275B36FAD}" type="parTrans" cxnId="{5A116411-1C0F-5B48-9DC9-DD0B15196089}">
      <dgm:prSet/>
      <dgm:spPr/>
      <dgm:t>
        <a:bodyPr/>
        <a:lstStyle/>
        <a:p>
          <a:endParaRPr lang="en-US"/>
        </a:p>
      </dgm:t>
    </dgm:pt>
    <dgm:pt modelId="{B7F820A7-BB3C-0445-A182-5704FAB34D90}" type="sibTrans" cxnId="{5A116411-1C0F-5B48-9DC9-DD0B15196089}">
      <dgm:prSet/>
      <dgm:spPr/>
      <dgm:t>
        <a:bodyPr/>
        <a:lstStyle/>
        <a:p>
          <a:endParaRPr lang="en-US"/>
        </a:p>
      </dgm:t>
    </dgm:pt>
    <dgm:pt modelId="{2FEAA4E7-C3DF-4847-8221-23EA9E86B8F0}">
      <dgm:prSet phldrT="[Text]"/>
      <dgm:spPr/>
      <dgm:t>
        <a:bodyPr/>
        <a:lstStyle/>
        <a:p>
          <a:r>
            <a:rPr lang="en-US" dirty="0" smtClean="0"/>
            <a:t>Learn the Subject</a:t>
          </a:r>
          <a:endParaRPr lang="en-US" dirty="0"/>
        </a:p>
      </dgm:t>
    </dgm:pt>
    <dgm:pt modelId="{EFE12489-6C52-5D4B-945F-347EEE71AD7F}" type="parTrans" cxnId="{B54D18BD-092B-CA45-A053-DCDA0841FDC6}">
      <dgm:prSet/>
      <dgm:spPr/>
      <dgm:t>
        <a:bodyPr/>
        <a:lstStyle/>
        <a:p>
          <a:endParaRPr lang="en-US"/>
        </a:p>
      </dgm:t>
    </dgm:pt>
    <dgm:pt modelId="{04BBBA87-69CF-8D47-BCAE-A0456FDDF56B}" type="sibTrans" cxnId="{B54D18BD-092B-CA45-A053-DCDA0841FDC6}">
      <dgm:prSet/>
      <dgm:spPr/>
      <dgm:t>
        <a:bodyPr/>
        <a:lstStyle/>
        <a:p>
          <a:endParaRPr lang="en-US"/>
        </a:p>
      </dgm:t>
    </dgm:pt>
    <dgm:pt modelId="{701F0634-5646-644F-8E48-03E62CCED54E}">
      <dgm:prSet phldrT="[Text]"/>
      <dgm:spPr/>
      <dgm:t>
        <a:bodyPr/>
        <a:lstStyle/>
        <a:p>
          <a:r>
            <a:rPr lang="en-US" dirty="0" smtClean="0"/>
            <a:t>Meet the Players</a:t>
          </a:r>
          <a:endParaRPr lang="en-US" dirty="0"/>
        </a:p>
      </dgm:t>
    </dgm:pt>
    <dgm:pt modelId="{BE8025B5-51D2-F94C-A680-1640B4570EB9}" type="parTrans" cxnId="{BFFCE7FC-B06C-AE4D-8103-3156EAE2841F}">
      <dgm:prSet/>
      <dgm:spPr/>
      <dgm:t>
        <a:bodyPr/>
        <a:lstStyle/>
        <a:p>
          <a:endParaRPr lang="en-US"/>
        </a:p>
      </dgm:t>
    </dgm:pt>
    <dgm:pt modelId="{80D2D05C-79D5-DF49-B46F-1DDB775B3207}" type="sibTrans" cxnId="{BFFCE7FC-B06C-AE4D-8103-3156EAE2841F}">
      <dgm:prSet/>
      <dgm:spPr/>
      <dgm:t>
        <a:bodyPr/>
        <a:lstStyle/>
        <a:p>
          <a:endParaRPr lang="en-US"/>
        </a:p>
      </dgm:t>
    </dgm:pt>
    <dgm:pt modelId="{BD7AC511-E53A-1A46-B34C-846517C80282}">
      <dgm:prSet phldrT="[Text]"/>
      <dgm:spPr/>
      <dgm:t>
        <a:bodyPr/>
        <a:lstStyle/>
        <a:p>
          <a:r>
            <a:rPr lang="en-US" dirty="0" smtClean="0"/>
            <a:t>Build</a:t>
          </a:r>
          <a:r>
            <a:rPr lang="en-US" baseline="0" dirty="0" smtClean="0"/>
            <a:t> Trust</a:t>
          </a:r>
          <a:endParaRPr lang="en-US" dirty="0"/>
        </a:p>
      </dgm:t>
    </dgm:pt>
    <dgm:pt modelId="{7BAD0CBD-02A2-4D41-B291-1CF983F25E35}" type="parTrans" cxnId="{2E3C5AD1-A019-0442-A263-3896EF9076A7}">
      <dgm:prSet/>
      <dgm:spPr/>
      <dgm:t>
        <a:bodyPr/>
        <a:lstStyle/>
        <a:p>
          <a:endParaRPr lang="en-US"/>
        </a:p>
      </dgm:t>
    </dgm:pt>
    <dgm:pt modelId="{7BB6DB50-D8EF-D340-8708-B8791FB46F9B}" type="sibTrans" cxnId="{2E3C5AD1-A019-0442-A263-3896EF9076A7}">
      <dgm:prSet/>
      <dgm:spPr/>
      <dgm:t>
        <a:bodyPr/>
        <a:lstStyle/>
        <a:p>
          <a:endParaRPr lang="en-US"/>
        </a:p>
      </dgm:t>
    </dgm:pt>
    <dgm:pt modelId="{408C2B6F-571D-F447-84CA-7768F7580B10}">
      <dgm:prSet phldrT="[Text]"/>
      <dgm:spPr/>
      <dgm:t>
        <a:bodyPr/>
        <a:lstStyle/>
        <a:p>
          <a:r>
            <a:rPr lang="en-US" dirty="0" smtClean="0"/>
            <a:t>Relate to Readers</a:t>
          </a:r>
          <a:endParaRPr lang="en-US" dirty="0"/>
        </a:p>
      </dgm:t>
    </dgm:pt>
    <dgm:pt modelId="{C74CDA43-D7BC-C247-907C-4584BFBBCAB7}" type="parTrans" cxnId="{C0F1FE2E-908E-194D-ABCA-175DF8161138}">
      <dgm:prSet/>
      <dgm:spPr/>
      <dgm:t>
        <a:bodyPr/>
        <a:lstStyle/>
        <a:p>
          <a:endParaRPr lang="en-US"/>
        </a:p>
      </dgm:t>
    </dgm:pt>
    <dgm:pt modelId="{99E2B517-5973-724B-BA9F-BFFFCC8C904F}" type="sibTrans" cxnId="{C0F1FE2E-908E-194D-ABCA-175DF8161138}">
      <dgm:prSet/>
      <dgm:spPr/>
      <dgm:t>
        <a:bodyPr/>
        <a:lstStyle/>
        <a:p>
          <a:endParaRPr lang="en-US"/>
        </a:p>
      </dgm:t>
    </dgm:pt>
    <dgm:pt modelId="{139C8224-A997-6341-8F5C-4BC26BFF5AC5}" type="pres">
      <dgm:prSet presAssocID="{C2EF91B2-65B1-1549-A15E-BD674407F75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189CA1-D0F6-0E4E-9E7C-9DA414DCC27F}" type="pres">
      <dgm:prSet presAssocID="{C2EF91B2-65B1-1549-A15E-BD674407F750}" presName="matrix" presStyleCnt="0"/>
      <dgm:spPr/>
    </dgm:pt>
    <dgm:pt modelId="{0283B7D9-9197-374D-AE10-A32B1BD68475}" type="pres">
      <dgm:prSet presAssocID="{C2EF91B2-65B1-1549-A15E-BD674407F750}" presName="tile1" presStyleLbl="node1" presStyleIdx="0" presStyleCnt="4"/>
      <dgm:spPr/>
      <dgm:t>
        <a:bodyPr/>
        <a:lstStyle/>
        <a:p>
          <a:endParaRPr lang="en-US"/>
        </a:p>
      </dgm:t>
    </dgm:pt>
    <dgm:pt modelId="{80C79063-9E8D-0142-B0AE-B3A36B27A370}" type="pres">
      <dgm:prSet presAssocID="{C2EF91B2-65B1-1549-A15E-BD674407F75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CD306-CBC0-B848-B061-F9B0C211E3D7}" type="pres">
      <dgm:prSet presAssocID="{C2EF91B2-65B1-1549-A15E-BD674407F750}" presName="tile2" presStyleLbl="node1" presStyleIdx="1" presStyleCnt="4"/>
      <dgm:spPr/>
    </dgm:pt>
    <dgm:pt modelId="{5D0DACC1-22E9-5249-80B1-0AF678B8CD63}" type="pres">
      <dgm:prSet presAssocID="{C2EF91B2-65B1-1549-A15E-BD674407F75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998D7A0-987A-0C48-B05C-F1777ED2CD1C}" type="pres">
      <dgm:prSet presAssocID="{C2EF91B2-65B1-1549-A15E-BD674407F750}" presName="tile3" presStyleLbl="node1" presStyleIdx="2" presStyleCnt="4"/>
      <dgm:spPr/>
      <dgm:t>
        <a:bodyPr/>
        <a:lstStyle/>
        <a:p>
          <a:endParaRPr lang="en-US"/>
        </a:p>
      </dgm:t>
    </dgm:pt>
    <dgm:pt modelId="{A7F2B307-A898-BA4C-A7C4-3A4707DC3316}" type="pres">
      <dgm:prSet presAssocID="{C2EF91B2-65B1-1549-A15E-BD674407F75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AFA75-DF6C-B545-B388-8E351FDDF32E}" type="pres">
      <dgm:prSet presAssocID="{C2EF91B2-65B1-1549-A15E-BD674407F750}" presName="tile4" presStyleLbl="node1" presStyleIdx="3" presStyleCnt="4"/>
      <dgm:spPr/>
      <dgm:t>
        <a:bodyPr/>
        <a:lstStyle/>
        <a:p>
          <a:endParaRPr lang="en-US"/>
        </a:p>
      </dgm:t>
    </dgm:pt>
    <dgm:pt modelId="{4A3A77F4-B3BC-9848-856F-CBC6B141A703}" type="pres">
      <dgm:prSet presAssocID="{C2EF91B2-65B1-1549-A15E-BD674407F75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FFF57-7FE0-A042-95E3-2C52CB3D82EA}" type="pres">
      <dgm:prSet presAssocID="{C2EF91B2-65B1-1549-A15E-BD674407F75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CE7FC-B06C-AE4D-8103-3156EAE2841F}" srcId="{B6E8E2E1-3849-D349-A032-3D2657D90039}" destId="{701F0634-5646-644F-8E48-03E62CCED54E}" srcOrd="1" destOrd="0" parTransId="{BE8025B5-51D2-F94C-A680-1640B4570EB9}" sibTransId="{80D2D05C-79D5-DF49-B46F-1DDB775B3207}"/>
    <dgm:cxn modelId="{7EF990E2-0DA2-8343-A88E-3CBFC31B8FCE}" type="presOf" srcId="{701F0634-5646-644F-8E48-03E62CCED54E}" destId="{15ACD306-CBC0-B848-B061-F9B0C211E3D7}" srcOrd="0" destOrd="0" presId="urn:microsoft.com/office/officeart/2005/8/layout/matrix1"/>
    <dgm:cxn modelId="{75EDF2BA-E81C-F54B-93E2-294CDE090D25}" type="presOf" srcId="{408C2B6F-571D-F447-84CA-7768F7580B10}" destId="{4A3A77F4-B3BC-9848-856F-CBC6B141A703}" srcOrd="1" destOrd="0" presId="urn:microsoft.com/office/officeart/2005/8/layout/matrix1"/>
    <dgm:cxn modelId="{924AC578-82FC-BC46-BE58-E16529B4C772}" type="presOf" srcId="{2FEAA4E7-C3DF-4847-8221-23EA9E86B8F0}" destId="{80C79063-9E8D-0142-B0AE-B3A36B27A370}" srcOrd="1" destOrd="0" presId="urn:microsoft.com/office/officeart/2005/8/layout/matrix1"/>
    <dgm:cxn modelId="{68DE8462-E944-644D-8676-EE2001BEC50D}" type="presOf" srcId="{BD7AC511-E53A-1A46-B34C-846517C80282}" destId="{E998D7A0-987A-0C48-B05C-F1777ED2CD1C}" srcOrd="0" destOrd="0" presId="urn:microsoft.com/office/officeart/2005/8/layout/matrix1"/>
    <dgm:cxn modelId="{B6E5AFB7-2819-CC43-9B96-57C7D4C0D928}" type="presOf" srcId="{701F0634-5646-644F-8E48-03E62CCED54E}" destId="{5D0DACC1-22E9-5249-80B1-0AF678B8CD63}" srcOrd="1" destOrd="0" presId="urn:microsoft.com/office/officeart/2005/8/layout/matrix1"/>
    <dgm:cxn modelId="{5A116411-1C0F-5B48-9DC9-DD0B15196089}" srcId="{C2EF91B2-65B1-1549-A15E-BD674407F750}" destId="{B6E8E2E1-3849-D349-A032-3D2657D90039}" srcOrd="0" destOrd="0" parTransId="{C1D381C6-810B-094B-AB2F-42D275B36FAD}" sibTransId="{B7F820A7-BB3C-0445-A182-5704FAB34D90}"/>
    <dgm:cxn modelId="{D2B7686D-8B25-D049-98BA-1E4C0CC819BE}" type="presOf" srcId="{408C2B6F-571D-F447-84CA-7768F7580B10}" destId="{422AFA75-DF6C-B545-B388-8E351FDDF32E}" srcOrd="0" destOrd="0" presId="urn:microsoft.com/office/officeart/2005/8/layout/matrix1"/>
    <dgm:cxn modelId="{2E3C5AD1-A019-0442-A263-3896EF9076A7}" srcId="{B6E8E2E1-3849-D349-A032-3D2657D90039}" destId="{BD7AC511-E53A-1A46-B34C-846517C80282}" srcOrd="2" destOrd="0" parTransId="{7BAD0CBD-02A2-4D41-B291-1CF983F25E35}" sibTransId="{7BB6DB50-D8EF-D340-8708-B8791FB46F9B}"/>
    <dgm:cxn modelId="{4E6B92D9-7C98-B244-A788-33B3297F8215}" type="presOf" srcId="{2FEAA4E7-C3DF-4847-8221-23EA9E86B8F0}" destId="{0283B7D9-9197-374D-AE10-A32B1BD68475}" srcOrd="0" destOrd="0" presId="urn:microsoft.com/office/officeart/2005/8/layout/matrix1"/>
    <dgm:cxn modelId="{5FDAE0C3-228B-4C40-9E58-9082E956500F}" type="presOf" srcId="{BD7AC511-E53A-1A46-B34C-846517C80282}" destId="{A7F2B307-A898-BA4C-A7C4-3A4707DC3316}" srcOrd="1" destOrd="0" presId="urn:microsoft.com/office/officeart/2005/8/layout/matrix1"/>
    <dgm:cxn modelId="{42E964AB-08A6-AF4C-8104-8CA43C9CC349}" type="presOf" srcId="{C2EF91B2-65B1-1549-A15E-BD674407F750}" destId="{139C8224-A997-6341-8F5C-4BC26BFF5AC5}" srcOrd="0" destOrd="0" presId="urn:microsoft.com/office/officeart/2005/8/layout/matrix1"/>
    <dgm:cxn modelId="{B54D18BD-092B-CA45-A053-DCDA0841FDC6}" srcId="{B6E8E2E1-3849-D349-A032-3D2657D90039}" destId="{2FEAA4E7-C3DF-4847-8221-23EA9E86B8F0}" srcOrd="0" destOrd="0" parTransId="{EFE12489-6C52-5D4B-945F-347EEE71AD7F}" sibTransId="{04BBBA87-69CF-8D47-BCAE-A0456FDDF56B}"/>
    <dgm:cxn modelId="{51802BAA-B90A-FA49-AD86-4FF76AD3F19E}" type="presOf" srcId="{B6E8E2E1-3849-D349-A032-3D2657D90039}" destId="{82FFFF57-7FE0-A042-95E3-2C52CB3D82EA}" srcOrd="0" destOrd="0" presId="urn:microsoft.com/office/officeart/2005/8/layout/matrix1"/>
    <dgm:cxn modelId="{C0F1FE2E-908E-194D-ABCA-175DF8161138}" srcId="{B6E8E2E1-3849-D349-A032-3D2657D90039}" destId="{408C2B6F-571D-F447-84CA-7768F7580B10}" srcOrd="3" destOrd="0" parTransId="{C74CDA43-D7BC-C247-907C-4584BFBBCAB7}" sibTransId="{99E2B517-5973-724B-BA9F-BFFFCC8C904F}"/>
    <dgm:cxn modelId="{058DAB86-0994-CB4F-AAB4-F062A9833D08}" type="presParOf" srcId="{139C8224-A997-6341-8F5C-4BC26BFF5AC5}" destId="{BD189CA1-D0F6-0E4E-9E7C-9DA414DCC27F}" srcOrd="0" destOrd="0" presId="urn:microsoft.com/office/officeart/2005/8/layout/matrix1"/>
    <dgm:cxn modelId="{A4F7A951-503C-B545-9C73-D0FE7D6DEAD1}" type="presParOf" srcId="{BD189CA1-D0F6-0E4E-9E7C-9DA414DCC27F}" destId="{0283B7D9-9197-374D-AE10-A32B1BD68475}" srcOrd="0" destOrd="0" presId="urn:microsoft.com/office/officeart/2005/8/layout/matrix1"/>
    <dgm:cxn modelId="{EC26290B-B5ED-B846-A727-EF2A7496ABDA}" type="presParOf" srcId="{BD189CA1-D0F6-0E4E-9E7C-9DA414DCC27F}" destId="{80C79063-9E8D-0142-B0AE-B3A36B27A370}" srcOrd="1" destOrd="0" presId="urn:microsoft.com/office/officeart/2005/8/layout/matrix1"/>
    <dgm:cxn modelId="{379DAAF0-795D-4141-ABA0-CD75BDA985FB}" type="presParOf" srcId="{BD189CA1-D0F6-0E4E-9E7C-9DA414DCC27F}" destId="{15ACD306-CBC0-B848-B061-F9B0C211E3D7}" srcOrd="2" destOrd="0" presId="urn:microsoft.com/office/officeart/2005/8/layout/matrix1"/>
    <dgm:cxn modelId="{76CB26FC-BF57-814F-B0ED-880826D73507}" type="presParOf" srcId="{BD189CA1-D0F6-0E4E-9E7C-9DA414DCC27F}" destId="{5D0DACC1-22E9-5249-80B1-0AF678B8CD63}" srcOrd="3" destOrd="0" presId="urn:microsoft.com/office/officeart/2005/8/layout/matrix1"/>
    <dgm:cxn modelId="{FC2A9221-A52C-E348-ADBC-269D3CE72C5D}" type="presParOf" srcId="{BD189CA1-D0F6-0E4E-9E7C-9DA414DCC27F}" destId="{E998D7A0-987A-0C48-B05C-F1777ED2CD1C}" srcOrd="4" destOrd="0" presId="urn:microsoft.com/office/officeart/2005/8/layout/matrix1"/>
    <dgm:cxn modelId="{6CD1D4C0-E64B-574E-8506-BA1A211711F6}" type="presParOf" srcId="{BD189CA1-D0F6-0E4E-9E7C-9DA414DCC27F}" destId="{A7F2B307-A898-BA4C-A7C4-3A4707DC3316}" srcOrd="5" destOrd="0" presId="urn:microsoft.com/office/officeart/2005/8/layout/matrix1"/>
    <dgm:cxn modelId="{A24EC482-64C4-5F46-BA9A-384A122DE555}" type="presParOf" srcId="{BD189CA1-D0F6-0E4E-9E7C-9DA414DCC27F}" destId="{422AFA75-DF6C-B545-B388-8E351FDDF32E}" srcOrd="6" destOrd="0" presId="urn:microsoft.com/office/officeart/2005/8/layout/matrix1"/>
    <dgm:cxn modelId="{2AE03ACE-8291-094C-8AFB-090A3485354D}" type="presParOf" srcId="{BD189CA1-D0F6-0E4E-9E7C-9DA414DCC27F}" destId="{4A3A77F4-B3BC-9848-856F-CBC6B141A703}" srcOrd="7" destOrd="0" presId="urn:microsoft.com/office/officeart/2005/8/layout/matrix1"/>
    <dgm:cxn modelId="{EBEB4781-39A1-8E4E-BA71-98AF67157ECB}" type="presParOf" srcId="{139C8224-A997-6341-8F5C-4BC26BFF5AC5}" destId="{82FFFF57-7FE0-A042-95E3-2C52CB3D82E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3B7D9-9197-374D-AE10-A32B1BD68475}">
      <dsp:nvSpPr>
        <dsp:cNvPr id="0" name=""/>
        <dsp:cNvSpPr/>
      </dsp:nvSpPr>
      <dsp:spPr>
        <a:xfrm rot="16200000">
          <a:off x="1015707" y="-1015707"/>
          <a:ext cx="2061702" cy="40931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Learn the Subject</a:t>
          </a:r>
          <a:endParaRPr lang="en-US" sz="2700" kern="1200" dirty="0"/>
        </a:p>
      </dsp:txBody>
      <dsp:txXfrm rot="5400000">
        <a:off x="-1" y="1"/>
        <a:ext cx="4093118" cy="1546276"/>
      </dsp:txXfrm>
    </dsp:sp>
    <dsp:sp modelId="{15ACD306-CBC0-B848-B061-F9B0C211E3D7}">
      <dsp:nvSpPr>
        <dsp:cNvPr id="0" name=""/>
        <dsp:cNvSpPr/>
      </dsp:nvSpPr>
      <dsp:spPr>
        <a:xfrm>
          <a:off x="4093118" y="0"/>
          <a:ext cx="4093118" cy="206170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Meet the Players</a:t>
          </a:r>
          <a:endParaRPr lang="en-US" sz="2700" kern="1200" dirty="0"/>
        </a:p>
      </dsp:txBody>
      <dsp:txXfrm>
        <a:off x="4093118" y="0"/>
        <a:ext cx="4093118" cy="1546276"/>
      </dsp:txXfrm>
    </dsp:sp>
    <dsp:sp modelId="{E998D7A0-987A-0C48-B05C-F1777ED2CD1C}">
      <dsp:nvSpPr>
        <dsp:cNvPr id="0" name=""/>
        <dsp:cNvSpPr/>
      </dsp:nvSpPr>
      <dsp:spPr>
        <a:xfrm rot="10800000">
          <a:off x="0" y="2061702"/>
          <a:ext cx="4093118" cy="206170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Build</a:t>
          </a:r>
          <a:r>
            <a:rPr lang="en-US" sz="2700" kern="1200" baseline="0" dirty="0" smtClean="0"/>
            <a:t> Trust</a:t>
          </a:r>
          <a:endParaRPr lang="en-US" sz="2700" kern="1200" dirty="0"/>
        </a:p>
      </dsp:txBody>
      <dsp:txXfrm rot="10800000">
        <a:off x="0" y="2577128"/>
        <a:ext cx="4093118" cy="1546276"/>
      </dsp:txXfrm>
    </dsp:sp>
    <dsp:sp modelId="{422AFA75-DF6C-B545-B388-8E351FDDF32E}">
      <dsp:nvSpPr>
        <dsp:cNvPr id="0" name=""/>
        <dsp:cNvSpPr/>
      </dsp:nvSpPr>
      <dsp:spPr>
        <a:xfrm rot="5400000">
          <a:off x="5108825" y="1045994"/>
          <a:ext cx="2061702" cy="40931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Relate to Readers</a:t>
          </a:r>
          <a:endParaRPr lang="en-US" sz="2700" kern="1200" dirty="0"/>
        </a:p>
      </dsp:txBody>
      <dsp:txXfrm rot="-5400000">
        <a:off x="4093117" y="2577128"/>
        <a:ext cx="4093118" cy="1546276"/>
      </dsp:txXfrm>
    </dsp:sp>
    <dsp:sp modelId="{82FFFF57-7FE0-A042-95E3-2C52CB3D82EA}">
      <dsp:nvSpPr>
        <dsp:cNvPr id="0" name=""/>
        <dsp:cNvSpPr/>
      </dsp:nvSpPr>
      <dsp:spPr>
        <a:xfrm>
          <a:off x="2865182" y="1546276"/>
          <a:ext cx="2455870" cy="1030851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Blast the Beat</a:t>
          </a:r>
          <a:endParaRPr lang="en-US" sz="2700" kern="1200" dirty="0"/>
        </a:p>
      </dsp:txBody>
      <dsp:txXfrm>
        <a:off x="2915504" y="1596598"/>
        <a:ext cx="2355226" cy="930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hyperlink" Target="http://www.youtube.com/watch?v=0vFVnTMwt3w" TargetMode="External"/><Relationship Id="rId6" Type="http://schemas.openxmlformats.org/officeDocument/2006/relationships/hyperlink" Target="http://www.youtube.com/watch?v=Yt_IP93B2QE" TargetMode="External"/><Relationship Id="rId7" Type="http://schemas.openxmlformats.org/officeDocument/2006/relationships/hyperlink" Target="http://www.youtube.com/watch?v=TaglvEQc3CY&amp;feature=related" TargetMode="External"/><Relationship Id="rId8" Type="http://schemas.openxmlformats.org/officeDocument/2006/relationships/hyperlink" Target="http://www.youtube.com/watch?v=gV-vWrU27Go&amp;feature=related" TargetMode="External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3215" y="4637399"/>
            <a:ext cx="5085986" cy="1384832"/>
          </a:xfrm>
        </p:spPr>
        <p:txBody>
          <a:bodyPr>
            <a:noAutofit/>
          </a:bodyPr>
          <a:lstStyle/>
          <a:p>
            <a:pPr algn="r"/>
            <a:r>
              <a:rPr lang="en-US" sz="4400" dirty="0" err="1" smtClean="0">
                <a:solidFill>
                  <a:schemeClr val="accent6"/>
                </a:solidFill>
              </a:rPr>
              <a:t>BEAT</a:t>
            </a:r>
            <a:r>
              <a:rPr lang="en-US" sz="4400" dirty="0" err="1" smtClean="0"/>
              <a:t>ing</a:t>
            </a:r>
            <a:r>
              <a:rPr lang="en-US" sz="4400" dirty="0" smtClean="0"/>
              <a:t> the News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The In’s and Out’s of Beat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4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Beat?</a:t>
            </a:r>
            <a:endParaRPr lang="en-US" dirty="0"/>
          </a:p>
        </p:txBody>
      </p:sp>
      <p:pic>
        <p:nvPicPr>
          <p:cNvPr id="5" name="Content Placeholder 4" descr="AA053857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" b="-2531"/>
          <a:stretch/>
        </p:blipFill>
        <p:spPr>
          <a:xfrm>
            <a:off x="498518" y="1457158"/>
            <a:ext cx="3657600" cy="54008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7" y="1985963"/>
            <a:ext cx="4383176" cy="4140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Definition: </a:t>
            </a:r>
            <a:r>
              <a:rPr lang="en-US" sz="2800" dirty="0" smtClean="0"/>
              <a:t>The subject </a:t>
            </a:r>
            <a:r>
              <a:rPr lang="en-US" sz="2800" dirty="0"/>
              <a:t>area that a reporter is assigned to cover. </a:t>
            </a: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Beat reporters” can cover everything from local crime to a specific sports team. (Hence the term “working a beat.”)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8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Steps to </a:t>
            </a:r>
            <a:br>
              <a:rPr lang="en-US" dirty="0" smtClean="0"/>
            </a:br>
            <a:r>
              <a:rPr lang="en-US" dirty="0" smtClean="0"/>
              <a:t>Effectively Covering a Beat</a:t>
            </a:r>
            <a:endParaRPr lang="en-US" dirty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sz="half" idx="17"/>
            <p:extLst>
              <p:ext uri="{D42A27DB-BD31-4B8C-83A1-F6EECF244321}">
                <p14:modId xmlns:p14="http://schemas.microsoft.com/office/powerpoint/2010/main" val="2217302917"/>
              </p:ext>
            </p:extLst>
          </p:nvPr>
        </p:nvGraphicFramePr>
        <p:xfrm>
          <a:off x="650290" y="2159753"/>
          <a:ext cx="8186236" cy="412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50290" y="6405966"/>
            <a:ext cx="594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http://</a:t>
            </a:r>
            <a:r>
              <a:rPr lang="en-US" dirty="0" err="1">
                <a:solidFill>
                  <a:schemeClr val="bg2"/>
                </a:solidFill>
              </a:rPr>
              <a:t>journalism.about.com</a:t>
            </a:r>
            <a:r>
              <a:rPr lang="en-US" dirty="0">
                <a:solidFill>
                  <a:schemeClr val="bg2"/>
                </a:solidFill>
              </a:rPr>
              <a:t>/od/reporting/a/</a:t>
            </a:r>
            <a:r>
              <a:rPr lang="en-US" dirty="0" err="1">
                <a:solidFill>
                  <a:schemeClr val="bg2"/>
                </a:solidFill>
              </a:rPr>
              <a:t>beat.htm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the Beat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414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Read</a:t>
            </a:r>
          </a:p>
          <a:p>
            <a:r>
              <a:rPr lang="en-US" sz="2400" dirty="0" smtClean="0"/>
              <a:t>Research</a:t>
            </a:r>
          </a:p>
          <a:p>
            <a:r>
              <a:rPr lang="en-US" sz="2400" dirty="0" smtClean="0"/>
              <a:t>Live</a:t>
            </a:r>
          </a:p>
          <a:p>
            <a:r>
              <a:rPr lang="en-US" sz="2400" dirty="0" smtClean="0"/>
              <a:t>View</a:t>
            </a:r>
            <a:endParaRPr lang="en-US" sz="2400" dirty="0"/>
          </a:p>
          <a:p>
            <a:r>
              <a:rPr lang="en-US" sz="2400" dirty="0" smtClean="0"/>
              <a:t>Read</a:t>
            </a:r>
          </a:p>
        </p:txBody>
      </p:sp>
      <p:pic>
        <p:nvPicPr>
          <p:cNvPr id="6" name="Content Placeholder 5" descr="Read.gif"/>
          <p:cNvPicPr>
            <a:picLocks noGrp="1" noChangeAspect="1"/>
          </p:cNvPicPr>
          <p:nvPr>
            <p:ph sz="half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-1" b="-6537"/>
          <a:stretch/>
        </p:blipFill>
        <p:spPr/>
      </p:pic>
    </p:spTree>
    <p:extLst>
      <p:ext uri="{BB962C8B-B14F-4D97-AF65-F5344CB8AC3E}">
        <p14:creationId xmlns:p14="http://schemas.microsoft.com/office/powerpoint/2010/main" val="137050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Players &amp; Get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414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Meet everyone involved</a:t>
            </a:r>
          </a:p>
          <a:p>
            <a:r>
              <a:rPr lang="en-US" sz="2400" dirty="0" smtClean="0"/>
              <a:t>Don’t forget support staff</a:t>
            </a:r>
          </a:p>
          <a:p>
            <a:r>
              <a:rPr lang="en-US" sz="2400" dirty="0" smtClean="0"/>
              <a:t>Develop Rapport with a few as “Sources”</a:t>
            </a:r>
          </a:p>
          <a:p>
            <a:r>
              <a:rPr lang="en-US" sz="2400" dirty="0" smtClean="0"/>
              <a:t>Schmooze or Lose</a:t>
            </a:r>
          </a:p>
          <a:p>
            <a:endParaRPr lang="en-US" sz="2400" dirty="0" smtClean="0"/>
          </a:p>
        </p:txBody>
      </p:sp>
      <p:pic>
        <p:nvPicPr>
          <p:cNvPr id="5" name="Content Placeholder 4" descr="BU004740.png"/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45" b="-13845"/>
          <a:stretch>
            <a:fillRect/>
          </a:stretch>
        </p:blipFill>
        <p:spPr>
          <a:xfrm>
            <a:off x="498475" y="1600200"/>
            <a:ext cx="3657600" cy="2198353"/>
          </a:xfrm>
        </p:spPr>
      </p:pic>
      <p:pic>
        <p:nvPicPr>
          <p:cNvPr id="9" name="Picture 8" descr="LS01278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9" y="3861423"/>
            <a:ext cx="3554496" cy="194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2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 to Readers/Viewers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414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Never Assume</a:t>
            </a:r>
          </a:p>
          <a:p>
            <a:r>
              <a:rPr lang="en-US" sz="2400" dirty="0" smtClean="0"/>
              <a:t>Remember your Roots</a:t>
            </a:r>
          </a:p>
          <a:p>
            <a:r>
              <a:rPr lang="en-US" sz="2400" dirty="0" smtClean="0"/>
              <a:t>Teach your viewer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9" y="2129200"/>
            <a:ext cx="3554496" cy="34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65" y="914066"/>
            <a:ext cx="4016633" cy="516355"/>
          </a:xfrm>
        </p:spPr>
        <p:txBody>
          <a:bodyPr/>
          <a:lstStyle/>
          <a:p>
            <a:r>
              <a:rPr lang="en-US" dirty="0" smtClean="0"/>
              <a:t>Sample Beats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94" y="1590842"/>
            <a:ext cx="4015304" cy="4535321"/>
          </a:xfrm>
        </p:spPr>
        <p:txBody>
          <a:bodyPr/>
          <a:lstStyle/>
          <a:p>
            <a:pPr marL="285750" indent="-285750">
              <a:buFont typeface="Courier New"/>
              <a:buChar char="o"/>
            </a:pPr>
            <a:r>
              <a:rPr lang="en-US" dirty="0" smtClean="0"/>
              <a:t>Local 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State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Weather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Sports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More?</a:t>
            </a:r>
          </a:p>
        </p:txBody>
      </p:sp>
      <p:pic>
        <p:nvPicPr>
          <p:cNvPr id="9" name="Picture Placeholder 8" descr="daybreak-weather_447647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r="15509"/>
          <a:stretch>
            <a:fillRect/>
          </a:stretch>
        </p:blipFill>
        <p:spPr/>
      </p:pic>
      <p:pic>
        <p:nvPicPr>
          <p:cNvPr id="8" name="Picture Placeholder 7" descr="82255935_display_image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>
            <a:fillRect/>
          </a:stretch>
        </p:blipFill>
        <p:spPr/>
      </p:pic>
      <p:pic>
        <p:nvPicPr>
          <p:cNvPr id="7" name="Picture Placeholder 6" descr="6a011278db110528a40115713bb80f970b-250wi.jpg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r="11091"/>
          <a:stretch>
            <a:fillRect/>
          </a:stretch>
        </p:blipFill>
        <p:spPr>
          <a:xfrm>
            <a:off x="6802438" y="2381250"/>
            <a:ext cx="2057400" cy="4187825"/>
          </a:xfrm>
        </p:spPr>
      </p:pic>
      <p:sp>
        <p:nvSpPr>
          <p:cNvPr id="10" name="TextBox 9"/>
          <p:cNvSpPr txBox="1"/>
          <p:nvPr/>
        </p:nvSpPr>
        <p:spPr>
          <a:xfrm>
            <a:off x="4624388" y="4638842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hlinkClick r:id="rId5"/>
              </a:rPr>
              <a:t>Sample Vid 1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>
                <a:hlinkClick r:id="rId6"/>
              </a:rPr>
              <a:t>Sample Vid 2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>
                <a:hlinkClick r:id="rId7"/>
              </a:rPr>
              <a:t>Sample Vid 3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>
                <a:hlinkClick r:id="rId8"/>
              </a:rPr>
              <a:t>Sample Vid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05284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46</TotalTime>
  <Words>150</Words>
  <Application>Microsoft Macintosh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Advantage</vt:lpstr>
      <vt:lpstr>BEATing the News</vt:lpstr>
      <vt:lpstr>What’s a Beat?</vt:lpstr>
      <vt:lpstr>Four Steps to  Effectively Covering a Beat</vt:lpstr>
      <vt:lpstr>Learn the Beat</vt:lpstr>
      <vt:lpstr>Meet the Players &amp; Get Contacts</vt:lpstr>
      <vt:lpstr>Relate to Readers/Viewers</vt:lpstr>
      <vt:lpstr>Sample Beats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Cover a Beat Effectively</dc:title>
  <dc:creator>Mr.  Johnson</dc:creator>
  <cp:lastModifiedBy>Mr.  Johnson</cp:lastModifiedBy>
  <cp:revision>17</cp:revision>
  <dcterms:created xsi:type="dcterms:W3CDTF">2011-08-15T00:11:24Z</dcterms:created>
  <dcterms:modified xsi:type="dcterms:W3CDTF">2011-08-15T00:58:14Z</dcterms:modified>
</cp:coreProperties>
</file>